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98DA-95B8-48AC-8576-46E153EFECD6}" type="datetimeFigureOut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B69DF-C79F-40D3-824C-DD6482BF32B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3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C208-58C0-41E4-AE24-473C953D89C0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65E3-94EE-448D-AEFC-969356DE4B84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1A4C-BCCF-489D-B306-C7AA154A0BDB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3B0A-C8C9-4DE4-BB92-338D098BC866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93E9-6042-4B14-A192-9395D128C7A5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E46B-75A2-49C2-99FD-148909D155C9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0A5E-F430-432A-8C4A-E6AD0E16EC15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9A56-3F72-45A7-BF26-EF3FA5E1AA43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B322-6AFA-4FE9-8790-DC68614C5679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EFC4-76A4-44F0-9600-B12ED7C05B12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CD5E-854F-4291-B7D5-C89D765C2143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16A6-738E-4DFF-8CDD-ECA941CDE388}" type="datetime1">
              <a:rPr kumimoji="1" lang="ja-JP" altLang="en-US" smtClean="0"/>
              <a:pPr/>
              <a:t>2020/6/11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E45C-0F9A-46CD-8175-C9E9733C6E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38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事業者シーズシート 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6971"/>
              </p:ext>
            </p:extLst>
          </p:nvPr>
        </p:nvGraphicFramePr>
        <p:xfrm>
          <a:off x="179512" y="620688"/>
          <a:ext cx="8784976" cy="5591501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貴社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名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6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住所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ＵＲＬ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部署・役職名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200" kern="10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ご</a:t>
                      </a:r>
                      <a:r>
                        <a:rPr lang="ja-JP" sz="1200" kern="10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担当者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氏名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ＴＥＬ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Ｅ</a:t>
                      </a:r>
                      <a:r>
                        <a:rPr lang="en-US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-mail</a:t>
                      </a:r>
                      <a:endParaRPr lang="ja-JP" sz="12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事業内容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lang="ja-JP" altLang="ja-JP" sz="12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ヘルスケア分野における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事業実績</a:t>
                      </a: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（実績がありましたらご記入ください）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kern="1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ISO</a:t>
                      </a:r>
                      <a:r>
                        <a:rPr lang="ja-JP" sz="12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取得</a:t>
                      </a: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000" kern="10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（取得しているものがありましたらご記入ください）</a:t>
                      </a:r>
                      <a:endParaRPr lang="en-US" altLang="ja-JP" sz="1000" kern="1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kern="1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200" kern="1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38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事業者シーズシート 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169789"/>
              </p:ext>
            </p:extLst>
          </p:nvPr>
        </p:nvGraphicFramePr>
        <p:xfrm>
          <a:off x="107504" y="548680"/>
          <a:ext cx="8928992" cy="6286076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4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貴社</a:t>
                      </a:r>
                      <a:r>
                        <a:rPr lang="ja-JP" altLang="ja-JP" sz="14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名</a:t>
                      </a:r>
                      <a:endParaRPr 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6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4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貴社の技術・材料・サービスにより、ヘルスケア分野で活用できる</a:t>
                      </a:r>
                      <a:r>
                        <a:rPr lang="ja-JP" altLang="en-US" sz="1400" kern="10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と思われるシーズ</a:t>
                      </a:r>
                      <a:r>
                        <a:rPr lang="ja-JP" altLang="en-US" sz="1400" kern="1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について、ご記入ください。</a:t>
                      </a:r>
                      <a:endParaRPr 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425332"/>
                  </a:ext>
                </a:extLst>
              </a:tr>
              <a:tr h="22923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endParaRPr kumimoji="1" lang="en-US" altLang="ja-JP" sz="1400" kern="1200" dirty="0">
                        <a:noFill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2916"/>
                  </a:ext>
                </a:extLst>
              </a:tr>
              <a:tr h="23616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＊</a:t>
                      </a: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PR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ポイント</a:t>
                      </a: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913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alt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ja-JP" sz="1400" kern="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36693" marR="36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597352"/>
            <a:ext cx="2133600" cy="260648"/>
          </a:xfrm>
        </p:spPr>
        <p:txBody>
          <a:bodyPr/>
          <a:lstStyle/>
          <a:p>
            <a:fld id="{023FE45C-0F9A-46CD-8175-C9E9733C6E65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80</Words>
  <Application>Microsoft Office PowerPoint</Application>
  <PresentationFormat>画面に合わせる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圭市</dc:creator>
  <cp:lastModifiedBy>渡辺 直樹</cp:lastModifiedBy>
  <cp:revision>22</cp:revision>
  <dcterms:modified xsi:type="dcterms:W3CDTF">2020-06-11T02:07:41Z</dcterms:modified>
</cp:coreProperties>
</file>