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4"/>
  </p:sldMasterIdLst>
  <p:notesMasterIdLst>
    <p:notesMasterId r:id="rId16"/>
  </p:notesMasterIdLst>
  <p:handoutMasterIdLst>
    <p:handoutMasterId r:id="rId17"/>
  </p:handoutMasterIdLst>
  <p:sldIdLst>
    <p:sldId id="362" r:id="rId5"/>
    <p:sldId id="416" r:id="rId6"/>
    <p:sldId id="398" r:id="rId7"/>
    <p:sldId id="427" r:id="rId8"/>
    <p:sldId id="428" r:id="rId9"/>
    <p:sldId id="429" r:id="rId10"/>
    <p:sldId id="430" r:id="rId11"/>
    <p:sldId id="432" r:id="rId12"/>
    <p:sldId id="410" r:id="rId13"/>
    <p:sldId id="431" r:id="rId14"/>
    <p:sldId id="433" r:id="rId15"/>
  </p:sldIdLst>
  <p:sldSz cx="9904413" cy="6858000"/>
  <p:notesSz cx="6735763" cy="9866313"/>
  <p:defaultTextStyle>
    <a:defPPr>
      <a:defRPr lang="ja-JP"/>
    </a:defPPr>
    <a:lvl1pPr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6pPr>
    <a:lvl7pPr marL="27432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7pPr>
    <a:lvl8pPr marL="32004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8pPr>
    <a:lvl9pPr marL="36576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069">
          <p15:clr>
            <a:srgbClr val="A4A3A4"/>
          </p15:clr>
        </p15:guide>
        <p15:guide id="2" pos="3120" userDrawn="1">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FF"/>
    <a:srgbClr val="FFCCCC"/>
    <a:srgbClr val="FF0000"/>
    <a:srgbClr val="FFFF99"/>
    <a:srgbClr val="000099"/>
    <a:srgbClr val="FF7C80"/>
    <a:srgbClr val="FFFFCC"/>
    <a:srgbClr val="0033CC"/>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239957-C755-4304-A8DA-5C62222E8943}" v="683" dt="2025-03-26T10:05:29.254"/>
    <p1510:client id="{2398F19F-9CBA-446B-B67A-853BD56FA7C5}" v="1" dt="2025-03-26T10:26:17.292"/>
    <p1510:client id="{97B0C9A6-6F7F-43C1-A85C-72A845FCA3E5}" v="188" dt="2025-03-25T15:26:42.56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736" autoAdjust="0"/>
  </p:normalViewPr>
  <p:slideViewPr>
    <p:cSldViewPr snapToGrid="0">
      <p:cViewPr varScale="1">
        <p:scale>
          <a:sx n="94" d="100"/>
          <a:sy n="94" d="100"/>
        </p:scale>
        <p:origin x="840" y="77"/>
      </p:cViewPr>
      <p:guideLst>
        <p:guide orient="horz" pos="2069"/>
        <p:guide pos="3120"/>
      </p:guideLst>
    </p:cSldViewPr>
  </p:slideViewPr>
  <p:notesTextViewPr>
    <p:cViewPr>
      <p:scale>
        <a:sx n="1" d="1"/>
        <a:sy n="1" d="1"/>
      </p:scale>
      <p:origin x="0" y="0"/>
    </p:cViewPr>
  </p:notesTextViewPr>
  <p:notesViewPr>
    <p:cSldViewPr snapToGrid="0">
      <p:cViewPr>
        <p:scale>
          <a:sx n="1" d="2"/>
          <a:sy n="1" d="2"/>
        </p:scale>
        <p:origin x="0" y="0"/>
      </p:cViewPr>
      <p:guideLst>
        <p:guide orient="horz" pos="3107"/>
        <p:guide pos="212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r" eaLnBrk="0" hangingPunct="0">
              <a:defRPr sz="1200">
                <a:latin typeface="ＭＳ Ｐゴシック" pitchFamily="50" charset="-128"/>
                <a:ea typeface="ＭＳ Ｐゴシック" pitchFamily="50" charset="-128"/>
              </a:defRPr>
            </a:lvl1pPr>
          </a:lstStyle>
          <a:p>
            <a:pPr>
              <a:defRPr/>
            </a:pPr>
            <a:fld id="{E86C3D95-AE66-4480-91C8-3FDEB08C89CC}" type="datetimeFigureOut">
              <a:rPr lang="ja-JP" altLang="en-US"/>
              <a:pPr>
                <a:defRPr/>
              </a:pPr>
              <a:t>2025/3/26</a:t>
            </a:fld>
            <a:endParaRPr lang="en-US" altLang="ja-JP"/>
          </a:p>
        </p:txBody>
      </p:sp>
      <p:sp>
        <p:nvSpPr>
          <p:cNvPr id="4915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r" eaLnBrk="0" hangingPunct="0">
              <a:defRPr sz="1200"/>
            </a:lvl1pPr>
          </a:lstStyle>
          <a:p>
            <a:fld id="{5E515F5F-7A01-4E0C-881E-7471BC752760}" type="slidenum">
              <a:rPr lang="ja-JP" altLang="en-US"/>
              <a:pPr/>
              <a:t>‹#›</a:t>
            </a:fld>
            <a:endParaRPr lang="en-US" altLang="ja-JP"/>
          </a:p>
        </p:txBody>
      </p:sp>
    </p:spTree>
    <p:extLst>
      <p:ext uri="{BB962C8B-B14F-4D97-AF65-F5344CB8AC3E}">
        <p14:creationId xmlns:p14="http://schemas.microsoft.com/office/powerpoint/2010/main" val="2481508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1" name="Rectangle 3"/>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r" defTabSz="914406">
              <a:defRPr sz="1200">
                <a:latin typeface="Arial" charset="0"/>
                <a:ea typeface="ＭＳ Ｐゴシック" pitchFamily="50" charset="-128"/>
              </a:defRPr>
            </a:lvl1pPr>
          </a:lstStyle>
          <a:p>
            <a:pPr>
              <a:defRPr/>
            </a:pPr>
            <a:endParaRPr lang="en-US" altLang="ja-JP"/>
          </a:p>
        </p:txBody>
      </p:sp>
      <p:sp>
        <p:nvSpPr>
          <p:cNvPr id="20484" name="Rectangle 4"/>
          <p:cNvSpPr>
            <a:spLocks noGrp="1" noRot="1" noChangeAspect="1" noChangeArrowheads="1"/>
          </p:cNvSpPr>
          <p:nvPr>
            <p:ph type="sldImg" idx="2"/>
          </p:nvPr>
        </p:nvSpPr>
        <p:spPr bwMode="auto">
          <a:xfrm>
            <a:off x="696913" y="741363"/>
            <a:ext cx="5341937"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Rectangle 5"/>
          <p:cNvSpPr>
            <a:spLocks noGrp="1" noRot="1" noChangeArrowheads="1"/>
          </p:cNvSpPr>
          <p:nvPr>
            <p:ph type="body" sz="quarter" idx="3"/>
          </p:nvPr>
        </p:nvSpPr>
        <p:spPr bwMode="auto">
          <a:xfrm>
            <a:off x="674688" y="4686300"/>
            <a:ext cx="5386387" cy="4438650"/>
          </a:xfrm>
          <a:prstGeom prst="rect">
            <a:avLst/>
          </a:prstGeom>
          <a:noFill/>
          <a:ln w="9525">
            <a:noFill/>
            <a:miter lim="800000"/>
            <a:headEnd/>
            <a:tailEnd/>
          </a:ln>
          <a:effectLst/>
        </p:spPr>
        <p:txBody>
          <a:bodyPr vert="horz" wrap="square" lIns="91427" tIns="45711" rIns="91427" bIns="45711" numCol="1" anchor="ctr"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054" name="Rectangle 6"/>
          <p:cNvSpPr>
            <a:spLocks noGrp="1" noChangeArrowheads="1"/>
          </p:cNvSpPr>
          <p:nvPr>
            <p:ph type="ftr" sz="quarter" idx="4"/>
          </p:nvPr>
        </p:nvSpPr>
        <p:spPr bwMode="auto">
          <a:xfrm>
            <a:off x="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5" name="Rectangle 7"/>
          <p:cNvSpPr>
            <a:spLocks noGrp="1" noChangeArrowheads="1"/>
          </p:cNvSpPr>
          <p:nvPr>
            <p:ph type="sldNum" sz="quarter" idx="5"/>
          </p:nvPr>
        </p:nvSpPr>
        <p:spPr bwMode="auto">
          <a:xfrm>
            <a:off x="381635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r">
              <a:defRPr sz="1200">
                <a:latin typeface="Arial" panose="020B0604020202020204" pitchFamily="34" charset="0"/>
              </a:defRPr>
            </a:lvl1pPr>
          </a:lstStyle>
          <a:p>
            <a:fld id="{F3247970-987B-4266-A45C-22B13C5CBF38}" type="slidenum">
              <a:rPr lang="ja-JP" altLang="en-US"/>
              <a:pPr/>
              <a:t>‹#›</a:t>
            </a:fld>
            <a:endParaRPr lang="en-US" altLang="ja-JP"/>
          </a:p>
        </p:txBody>
      </p:sp>
    </p:spTree>
    <p:extLst>
      <p:ext uri="{BB962C8B-B14F-4D97-AF65-F5344CB8AC3E}">
        <p14:creationId xmlns:p14="http://schemas.microsoft.com/office/powerpoint/2010/main" val="2917576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D04494FC-1F49-42B8-A891-0C97866010DA}" type="slidenum">
              <a:rPr lang="ja-JP" altLang="en-US">
                <a:ea typeface="ＭＳ Ｐゴシック" panose="020B0600070205080204" pitchFamily="50" charset="-128"/>
              </a:rPr>
              <a:pPr algn="r" eaLnBrk="1" hangingPunct="1">
                <a:spcBef>
                  <a:spcPct val="0"/>
                </a:spcBef>
              </a:pPr>
              <a:t>1</a:t>
            </a:fld>
            <a:endParaRPr lang="en-US" altLang="ja-JP">
              <a:ea typeface="ＭＳ Ｐゴシック" panose="020B0600070205080204" pitchFamily="50" charset="-128"/>
            </a:endParaRPr>
          </a:p>
        </p:txBody>
      </p:sp>
      <p:sp>
        <p:nvSpPr>
          <p:cNvPr id="21507" name="Rectangle 2"/>
          <p:cNvSpPr>
            <a:spLocks noGrp="1" noRot="1" noChangeAspect="1" noChangeArrowheads="1" noTextEdit="1"/>
          </p:cNvSpPr>
          <p:nvPr>
            <p:ph type="sldImg"/>
          </p:nvPr>
        </p:nvSpPr>
        <p:spPr>
          <a:xfrm>
            <a:off x="708025" y="739775"/>
            <a:ext cx="5341938" cy="3698875"/>
          </a:xfrm>
        </p:spPr>
      </p:sp>
      <p:sp>
        <p:nvSpPr>
          <p:cNvPr id="21508" name="Rectangle 3"/>
          <p:cNvSpPr>
            <a:spLocks noGrp="1" noRot="1" noChangeArrowheads="1"/>
          </p:cNvSpPr>
          <p:nvPr>
            <p:ph type="body" idx="1"/>
          </p:nvPr>
        </p:nvSpPr>
        <p:spPr>
          <a:xfrm>
            <a:off x="895350" y="4686300"/>
            <a:ext cx="4945063" cy="44402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GB">
              <a:latin typeface="Arial" panose="020B0604020202020204" pitchFamily="34" charset="0"/>
            </a:endParaRPr>
          </a:p>
        </p:txBody>
      </p:sp>
    </p:spTree>
    <p:extLst>
      <p:ext uri="{BB962C8B-B14F-4D97-AF65-F5344CB8AC3E}">
        <p14:creationId xmlns:p14="http://schemas.microsoft.com/office/powerpoint/2010/main" val="2250158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AFB226-EDCF-EB52-CABE-03B30A276F56}"/>
            </a:ext>
          </a:extLst>
        </p:cNvPr>
        <p:cNvGrpSpPr/>
        <p:nvPr/>
      </p:nvGrpSpPr>
      <p:grpSpPr>
        <a:xfrm>
          <a:off x="0" y="0"/>
          <a:ext cx="0" cy="0"/>
          <a:chOff x="0" y="0"/>
          <a:chExt cx="0" cy="0"/>
        </a:xfrm>
      </p:grpSpPr>
      <p:sp>
        <p:nvSpPr>
          <p:cNvPr id="34818" name="Rectangle 7">
            <a:extLst>
              <a:ext uri="{FF2B5EF4-FFF2-40B4-BE49-F238E27FC236}">
                <a16:creationId xmlns:a16="http://schemas.microsoft.com/office/drawing/2014/main" id="{C2777DBD-1220-6CE3-180A-41216F930D50}"/>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00B47F3C-3BB5-4D50-8F8A-CA245F911C04}" type="slidenum">
              <a:rPr lang="ja-JP" altLang="en-US">
                <a:ea typeface="ＭＳ Ｐゴシック" panose="020B0600070205080204" pitchFamily="50" charset="-128"/>
              </a:rPr>
              <a:pPr algn="r" eaLnBrk="1" hangingPunct="1">
                <a:spcBef>
                  <a:spcPct val="0"/>
                </a:spcBef>
              </a:pPr>
              <a:t>10</a:t>
            </a:fld>
            <a:endParaRPr lang="en-US" altLang="ja-JP">
              <a:ea typeface="ＭＳ Ｐゴシック" panose="020B0600070205080204" pitchFamily="50" charset="-128"/>
            </a:endParaRPr>
          </a:p>
        </p:txBody>
      </p:sp>
      <p:sp>
        <p:nvSpPr>
          <p:cNvPr id="34819" name="Rectangle 2">
            <a:extLst>
              <a:ext uri="{FF2B5EF4-FFF2-40B4-BE49-F238E27FC236}">
                <a16:creationId xmlns:a16="http://schemas.microsoft.com/office/drawing/2014/main" id="{2FDF199D-1227-999E-4472-E218FDF8C829}"/>
              </a:ext>
            </a:extLst>
          </p:cNvPr>
          <p:cNvSpPr>
            <a:spLocks noGrp="1" noRot="1" noChangeAspect="1" noChangeArrowheads="1" noTextEdit="1"/>
          </p:cNvSpPr>
          <p:nvPr>
            <p:ph type="sldImg"/>
          </p:nvPr>
        </p:nvSpPr>
        <p:spPr/>
      </p:sp>
      <p:sp>
        <p:nvSpPr>
          <p:cNvPr id="34820" name="Rectangle 3">
            <a:extLst>
              <a:ext uri="{FF2B5EF4-FFF2-40B4-BE49-F238E27FC236}">
                <a16:creationId xmlns:a16="http://schemas.microsoft.com/office/drawing/2014/main" id="{7DB286A5-B206-2E9E-0020-660C47BC5541}"/>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754334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E2C41-DDC0-8843-9AF4-D702702685D7}"/>
            </a:ext>
          </a:extLst>
        </p:cNvPr>
        <p:cNvGrpSpPr/>
        <p:nvPr/>
      </p:nvGrpSpPr>
      <p:grpSpPr>
        <a:xfrm>
          <a:off x="0" y="0"/>
          <a:ext cx="0" cy="0"/>
          <a:chOff x="0" y="0"/>
          <a:chExt cx="0" cy="0"/>
        </a:xfrm>
      </p:grpSpPr>
      <p:sp>
        <p:nvSpPr>
          <p:cNvPr id="34818" name="Rectangle 7">
            <a:extLst>
              <a:ext uri="{FF2B5EF4-FFF2-40B4-BE49-F238E27FC236}">
                <a16:creationId xmlns:a16="http://schemas.microsoft.com/office/drawing/2014/main" id="{42906316-3094-40BE-EEAF-3768DE10A605}"/>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00B47F3C-3BB5-4D50-8F8A-CA245F911C04}" type="slidenum">
              <a:rPr lang="ja-JP" altLang="en-US">
                <a:ea typeface="ＭＳ Ｐゴシック" panose="020B0600070205080204" pitchFamily="50" charset="-128"/>
              </a:rPr>
              <a:pPr algn="r" eaLnBrk="1" hangingPunct="1">
                <a:spcBef>
                  <a:spcPct val="0"/>
                </a:spcBef>
              </a:pPr>
              <a:t>11</a:t>
            </a:fld>
            <a:endParaRPr lang="en-US" altLang="ja-JP">
              <a:ea typeface="ＭＳ Ｐゴシック" panose="020B0600070205080204" pitchFamily="50" charset="-128"/>
            </a:endParaRPr>
          </a:p>
        </p:txBody>
      </p:sp>
      <p:sp>
        <p:nvSpPr>
          <p:cNvPr id="34819" name="Rectangle 2">
            <a:extLst>
              <a:ext uri="{FF2B5EF4-FFF2-40B4-BE49-F238E27FC236}">
                <a16:creationId xmlns:a16="http://schemas.microsoft.com/office/drawing/2014/main" id="{59633D00-907B-E027-E951-68067E54E7C4}"/>
              </a:ext>
            </a:extLst>
          </p:cNvPr>
          <p:cNvSpPr>
            <a:spLocks noGrp="1" noRot="1" noChangeAspect="1" noChangeArrowheads="1" noTextEdit="1"/>
          </p:cNvSpPr>
          <p:nvPr>
            <p:ph type="sldImg"/>
          </p:nvPr>
        </p:nvSpPr>
        <p:spPr/>
      </p:sp>
      <p:sp>
        <p:nvSpPr>
          <p:cNvPr id="34820" name="Rectangle 3">
            <a:extLst>
              <a:ext uri="{FF2B5EF4-FFF2-40B4-BE49-F238E27FC236}">
                <a16:creationId xmlns:a16="http://schemas.microsoft.com/office/drawing/2014/main" id="{EF840DAD-4B61-414A-645A-CC7E260E4758}"/>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646395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pPr algn="r" eaLnBrk="1" hangingPunct="1">
                <a:spcBef>
                  <a:spcPct val="0"/>
                </a:spcBef>
              </a:pPr>
              <a:t>2</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313296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F69E9FED-4E31-479D-BB10-C3E843E33496}" type="slidenum">
              <a:rPr lang="ja-JP" altLang="en-US">
                <a:ea typeface="ＭＳ Ｐゴシック" panose="020B0600070205080204" pitchFamily="50" charset="-128"/>
              </a:rPr>
              <a:pPr algn="r" eaLnBrk="1" hangingPunct="1">
                <a:spcBef>
                  <a:spcPct val="0"/>
                </a:spcBef>
              </a:pPr>
              <a:t>3</a:t>
            </a:fld>
            <a:endParaRPr lang="en-US" altLang="ja-JP">
              <a:ea typeface="ＭＳ Ｐゴシック" panose="020B0600070205080204" pitchFamily="50" charset="-128"/>
            </a:endParaRPr>
          </a:p>
        </p:txBody>
      </p:sp>
      <p:sp>
        <p:nvSpPr>
          <p:cNvPr id="23555" name="Rectangle 2"/>
          <p:cNvSpPr>
            <a:spLocks noGrp="1" noRot="1" noChangeAspect="1" noChangeArrowheads="1" noTextEdit="1"/>
          </p:cNvSpPr>
          <p:nvPr>
            <p:ph type="sldImg"/>
          </p:nvPr>
        </p:nvSpPr>
        <p:spPr/>
      </p:sp>
      <p:sp>
        <p:nvSpPr>
          <p:cNvPr id="2355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288233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E5E781-1BB1-6A32-DCC9-1FB39E5836FA}"/>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4E4B59AA-D8F8-0C7F-A743-508076D669FB}"/>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F69E9FED-4E31-479D-BB10-C3E843E33496}" type="slidenum">
              <a:rPr lang="ja-JP" altLang="en-US">
                <a:ea typeface="ＭＳ Ｐゴシック" panose="020B0600070205080204" pitchFamily="50" charset="-128"/>
              </a:rPr>
              <a:pPr algn="r" eaLnBrk="1" hangingPunct="1">
                <a:spcBef>
                  <a:spcPct val="0"/>
                </a:spcBef>
              </a:pPr>
              <a:t>4</a:t>
            </a:fld>
            <a:endParaRPr lang="en-US" altLang="ja-JP">
              <a:ea typeface="ＭＳ Ｐゴシック" panose="020B0600070205080204" pitchFamily="50" charset="-128"/>
            </a:endParaRPr>
          </a:p>
        </p:txBody>
      </p:sp>
      <p:sp>
        <p:nvSpPr>
          <p:cNvPr id="23555" name="Rectangle 2">
            <a:extLst>
              <a:ext uri="{FF2B5EF4-FFF2-40B4-BE49-F238E27FC236}">
                <a16:creationId xmlns:a16="http://schemas.microsoft.com/office/drawing/2014/main" id="{8134A99D-2C7F-985B-05AB-0C19C761CD7C}"/>
              </a:ext>
            </a:extLst>
          </p:cNvPr>
          <p:cNvSpPr>
            <a:spLocks noGrp="1" noRot="1" noChangeAspect="1" noChangeArrowheads="1" noTextEdit="1"/>
          </p:cNvSpPr>
          <p:nvPr>
            <p:ph type="sldImg"/>
          </p:nvPr>
        </p:nvSpPr>
        <p:spPr/>
      </p:sp>
      <p:sp>
        <p:nvSpPr>
          <p:cNvPr id="23556" name="Rectangle 3">
            <a:extLst>
              <a:ext uri="{FF2B5EF4-FFF2-40B4-BE49-F238E27FC236}">
                <a16:creationId xmlns:a16="http://schemas.microsoft.com/office/drawing/2014/main" id="{31EBF593-C8FB-7ED8-A42A-87E07DE24829}"/>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4160934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14FA58-EAE2-BC2A-2EEA-6EC9857EDE0B}"/>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A5E810F1-8B6D-9BCA-DE97-4D5B79174294}"/>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F69E9FED-4E31-479D-BB10-C3E843E33496}" type="slidenum">
              <a:rPr lang="ja-JP" altLang="en-US">
                <a:ea typeface="ＭＳ Ｐゴシック" panose="020B0600070205080204" pitchFamily="50" charset="-128"/>
              </a:rPr>
              <a:pPr algn="r" eaLnBrk="1" hangingPunct="1">
                <a:spcBef>
                  <a:spcPct val="0"/>
                </a:spcBef>
              </a:pPr>
              <a:t>5</a:t>
            </a:fld>
            <a:endParaRPr lang="en-US" altLang="ja-JP">
              <a:ea typeface="ＭＳ Ｐゴシック" panose="020B0600070205080204" pitchFamily="50" charset="-128"/>
            </a:endParaRPr>
          </a:p>
        </p:txBody>
      </p:sp>
      <p:sp>
        <p:nvSpPr>
          <p:cNvPr id="23555" name="Rectangle 2">
            <a:extLst>
              <a:ext uri="{FF2B5EF4-FFF2-40B4-BE49-F238E27FC236}">
                <a16:creationId xmlns:a16="http://schemas.microsoft.com/office/drawing/2014/main" id="{60088666-5B5A-36CA-1982-D98EFF045D54}"/>
              </a:ext>
            </a:extLst>
          </p:cNvPr>
          <p:cNvSpPr>
            <a:spLocks noGrp="1" noRot="1" noChangeAspect="1" noChangeArrowheads="1" noTextEdit="1"/>
          </p:cNvSpPr>
          <p:nvPr>
            <p:ph type="sldImg"/>
          </p:nvPr>
        </p:nvSpPr>
        <p:spPr/>
      </p:sp>
      <p:sp>
        <p:nvSpPr>
          <p:cNvPr id="23556" name="Rectangle 3">
            <a:extLst>
              <a:ext uri="{FF2B5EF4-FFF2-40B4-BE49-F238E27FC236}">
                <a16:creationId xmlns:a16="http://schemas.microsoft.com/office/drawing/2014/main" id="{80434A61-9F42-DF7E-168F-0BDA67E472FD}"/>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3453103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A86F8D-86EA-821C-9655-A6D4F6B3DD0A}"/>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3CA0063B-AE64-AB6C-D685-9D41BC593477}"/>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F69E9FED-4E31-479D-BB10-C3E843E33496}" type="slidenum">
              <a:rPr lang="ja-JP" altLang="en-US">
                <a:ea typeface="ＭＳ Ｐゴシック" panose="020B0600070205080204" pitchFamily="50" charset="-128"/>
              </a:rPr>
              <a:pPr algn="r" eaLnBrk="1" hangingPunct="1">
                <a:spcBef>
                  <a:spcPct val="0"/>
                </a:spcBef>
              </a:pPr>
              <a:t>6</a:t>
            </a:fld>
            <a:endParaRPr lang="en-US" altLang="ja-JP">
              <a:ea typeface="ＭＳ Ｐゴシック" panose="020B0600070205080204" pitchFamily="50" charset="-128"/>
            </a:endParaRPr>
          </a:p>
        </p:txBody>
      </p:sp>
      <p:sp>
        <p:nvSpPr>
          <p:cNvPr id="23555" name="Rectangle 2">
            <a:extLst>
              <a:ext uri="{FF2B5EF4-FFF2-40B4-BE49-F238E27FC236}">
                <a16:creationId xmlns:a16="http://schemas.microsoft.com/office/drawing/2014/main" id="{0D4A5F68-B4DB-6C51-67A2-AD443C7707DA}"/>
              </a:ext>
            </a:extLst>
          </p:cNvPr>
          <p:cNvSpPr>
            <a:spLocks noGrp="1" noRot="1" noChangeAspect="1" noChangeArrowheads="1" noTextEdit="1"/>
          </p:cNvSpPr>
          <p:nvPr>
            <p:ph type="sldImg"/>
          </p:nvPr>
        </p:nvSpPr>
        <p:spPr/>
      </p:sp>
      <p:sp>
        <p:nvSpPr>
          <p:cNvPr id="23556" name="Rectangle 3">
            <a:extLst>
              <a:ext uri="{FF2B5EF4-FFF2-40B4-BE49-F238E27FC236}">
                <a16:creationId xmlns:a16="http://schemas.microsoft.com/office/drawing/2014/main" id="{D6E60A0C-45E3-CB1D-1308-0D7C3120A514}"/>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67696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06DDE-A816-4BA1-8309-2E0EFF6742E5}"/>
            </a:ext>
          </a:extLst>
        </p:cNvPr>
        <p:cNvGrpSpPr/>
        <p:nvPr/>
      </p:nvGrpSpPr>
      <p:grpSpPr>
        <a:xfrm>
          <a:off x="0" y="0"/>
          <a:ext cx="0" cy="0"/>
          <a:chOff x="0" y="0"/>
          <a:chExt cx="0" cy="0"/>
        </a:xfrm>
      </p:grpSpPr>
      <p:sp>
        <p:nvSpPr>
          <p:cNvPr id="33794" name="Rectangle 7">
            <a:extLst>
              <a:ext uri="{FF2B5EF4-FFF2-40B4-BE49-F238E27FC236}">
                <a16:creationId xmlns:a16="http://schemas.microsoft.com/office/drawing/2014/main" id="{87B54D7F-F69C-03DB-B889-F9CE67ABF5EE}"/>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0D5FF737-CF4E-4A1E-AA8E-1F9247CDB23E}" type="slidenum">
              <a:rPr lang="ja-JP" altLang="en-US">
                <a:ea typeface="ＭＳ Ｐゴシック" panose="020B0600070205080204" pitchFamily="50" charset="-128"/>
              </a:rPr>
              <a:pPr algn="r" eaLnBrk="1" hangingPunct="1">
                <a:spcBef>
                  <a:spcPct val="0"/>
                </a:spcBef>
              </a:pPr>
              <a:t>7</a:t>
            </a:fld>
            <a:endParaRPr lang="en-US" altLang="ja-JP">
              <a:ea typeface="ＭＳ Ｐゴシック" panose="020B0600070205080204" pitchFamily="50" charset="-128"/>
            </a:endParaRPr>
          </a:p>
        </p:txBody>
      </p:sp>
      <p:sp>
        <p:nvSpPr>
          <p:cNvPr id="33795" name="Rectangle 2">
            <a:extLst>
              <a:ext uri="{FF2B5EF4-FFF2-40B4-BE49-F238E27FC236}">
                <a16:creationId xmlns:a16="http://schemas.microsoft.com/office/drawing/2014/main" id="{938EEE67-1830-728E-F736-04967E6C0C85}"/>
              </a:ext>
            </a:extLst>
          </p:cNvPr>
          <p:cNvSpPr>
            <a:spLocks noGrp="1" noRot="1" noChangeAspect="1" noChangeArrowheads="1" noTextEdit="1"/>
          </p:cNvSpPr>
          <p:nvPr>
            <p:ph type="sldImg"/>
          </p:nvPr>
        </p:nvSpPr>
        <p:spPr/>
      </p:sp>
      <p:sp>
        <p:nvSpPr>
          <p:cNvPr id="33796" name="Rectangle 3">
            <a:extLst>
              <a:ext uri="{FF2B5EF4-FFF2-40B4-BE49-F238E27FC236}">
                <a16:creationId xmlns:a16="http://schemas.microsoft.com/office/drawing/2014/main" id="{589F2931-0DF3-FEF9-C68A-4FEAF8633B80}"/>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67606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E404DB-F23E-0A74-9C9C-0B0EBA26532D}"/>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54012FA9-79DB-524E-69E6-9DA90CD55AC7}"/>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F69E9FED-4E31-479D-BB10-C3E843E33496}" type="slidenum">
              <a:rPr lang="ja-JP" altLang="en-US">
                <a:ea typeface="ＭＳ Ｐゴシック" panose="020B0600070205080204" pitchFamily="50" charset="-128"/>
              </a:rPr>
              <a:pPr algn="r" eaLnBrk="1" hangingPunct="1">
                <a:spcBef>
                  <a:spcPct val="0"/>
                </a:spcBef>
              </a:pPr>
              <a:t>8</a:t>
            </a:fld>
            <a:endParaRPr lang="en-US" altLang="ja-JP">
              <a:ea typeface="ＭＳ Ｐゴシック" panose="020B0600070205080204" pitchFamily="50" charset="-128"/>
            </a:endParaRPr>
          </a:p>
        </p:txBody>
      </p:sp>
      <p:sp>
        <p:nvSpPr>
          <p:cNvPr id="23555" name="Rectangle 2">
            <a:extLst>
              <a:ext uri="{FF2B5EF4-FFF2-40B4-BE49-F238E27FC236}">
                <a16:creationId xmlns:a16="http://schemas.microsoft.com/office/drawing/2014/main" id="{6B211CD7-051F-1A4F-8CC8-24B3F5F943F3}"/>
              </a:ext>
            </a:extLst>
          </p:cNvPr>
          <p:cNvSpPr>
            <a:spLocks noGrp="1" noRot="1" noChangeAspect="1" noChangeArrowheads="1" noTextEdit="1"/>
          </p:cNvSpPr>
          <p:nvPr>
            <p:ph type="sldImg"/>
          </p:nvPr>
        </p:nvSpPr>
        <p:spPr/>
      </p:sp>
      <p:sp>
        <p:nvSpPr>
          <p:cNvPr id="23556" name="Rectangle 3">
            <a:extLst>
              <a:ext uri="{FF2B5EF4-FFF2-40B4-BE49-F238E27FC236}">
                <a16:creationId xmlns:a16="http://schemas.microsoft.com/office/drawing/2014/main" id="{91ABE68E-D053-6A8A-BFCA-F12D42756C3C}"/>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65030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D814A6B-67F7-4720-9673-9DA2CA5E5F37}" type="slidenum">
              <a:rPr lang="ja-JP" altLang="en-US">
                <a:ea typeface="ＭＳ Ｐゴシック" panose="020B0600070205080204" pitchFamily="50" charset="-128"/>
              </a:rPr>
              <a:pPr algn="r" eaLnBrk="1" hangingPunct="1">
                <a:spcBef>
                  <a:spcPct val="0"/>
                </a:spcBef>
              </a:pPr>
              <a:t>9</a:t>
            </a:fld>
            <a:endParaRPr lang="en-US" altLang="ja-JP">
              <a:ea typeface="ＭＳ Ｐゴシック" panose="020B0600070205080204" pitchFamily="50" charset="-128"/>
            </a:endParaRPr>
          </a:p>
        </p:txBody>
      </p:sp>
      <p:sp>
        <p:nvSpPr>
          <p:cNvPr id="25603" name="Rectangle 2"/>
          <p:cNvSpPr>
            <a:spLocks noGrp="1" noRot="1" noChangeAspect="1" noChangeArrowheads="1" noTextEdit="1"/>
          </p:cNvSpPr>
          <p:nvPr>
            <p:ph type="sldImg"/>
          </p:nvPr>
        </p:nvSpPr>
        <p:spPr/>
      </p:sp>
      <p:sp>
        <p:nvSpPr>
          <p:cNvPr id="25604"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099419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 name="Rectangle 6"/>
          <p:cNvSpPr>
            <a:spLocks noChangeArrowheads="1"/>
          </p:cNvSpPr>
          <p:nvPr userDrawn="1"/>
        </p:nvSpPr>
        <p:spPr bwMode="auto">
          <a:xfrm>
            <a:off x="775742" y="404664"/>
            <a:ext cx="8496944" cy="864096"/>
          </a:xfrm>
          <a:prstGeom prst="rect">
            <a:avLst/>
          </a:prstGeom>
          <a:solidFill>
            <a:schemeClr val="bg1">
              <a:lumMod val="95000"/>
              <a:alpha val="55000"/>
            </a:schemeClr>
          </a:solidFill>
          <a:ln>
            <a:noFill/>
          </a:ln>
        </p:spPr>
        <p:txBody>
          <a:bodyPr anchor="ctr"/>
          <a:lstStyle/>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sz="1600" b="0" i="0" u="none" strike="noStrike" cap="none" normalizeH="0" baseline="0" dirty="0">
                <a:ln>
                  <a:noFill/>
                </a:ln>
                <a:solidFill>
                  <a:schemeClr val="tx1"/>
                </a:solidFill>
                <a:effectLst/>
                <a:latin typeface="ＭＳ Ｐゴシック" pitchFamily="50" charset="-128"/>
                <a:ea typeface="ＭＳ Ｐゴシック" pitchFamily="50" charset="-128"/>
              </a:rPr>
              <a:t>令和６年度補正予算</a:t>
            </a:r>
            <a:endParaRPr kumimoji="0" lang="en-US" altLang="ja-JP" sz="16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sz="1600" b="0" i="0" u="none" strike="noStrike" cap="none" normalizeH="0" baseline="0" dirty="0">
                <a:ln>
                  <a:noFill/>
                </a:ln>
                <a:solidFill>
                  <a:schemeClr val="tx1"/>
                </a:solidFill>
                <a:effectLst/>
                <a:latin typeface="ＭＳ Ｐゴシック" pitchFamily="50" charset="-128"/>
                <a:ea typeface="ＭＳ Ｐゴシック" pitchFamily="50" charset="-128"/>
              </a:rPr>
              <a:t>「先端技術活用メンタルヘルスサービス開発支援事業費補助金」に係る補助事業</a:t>
            </a:r>
            <a:endParaRPr lang="ja-JP" altLang="en-US" sz="1500" b="1" dirty="0">
              <a:solidFill>
                <a:schemeClr val="tx2"/>
              </a:solidFill>
            </a:endParaRPr>
          </a:p>
          <a:p>
            <a:pPr eaLnBrk="0" hangingPunct="0">
              <a:defRPr/>
            </a:pPr>
            <a:r>
              <a:rPr lang="ja-JP" altLang="en-US" sz="2400" dirty="0">
                <a:solidFill>
                  <a:schemeClr val="tx2"/>
                </a:solidFill>
              </a:rPr>
              <a:t>提 案 書</a:t>
            </a:r>
          </a:p>
        </p:txBody>
      </p:sp>
      <p:sp>
        <p:nvSpPr>
          <p:cNvPr id="4" name="Text Box 3"/>
          <p:cNvSpPr txBox="1">
            <a:spLocks noChangeArrowheads="1"/>
          </p:cNvSpPr>
          <p:nvPr userDrawn="1"/>
        </p:nvSpPr>
        <p:spPr bwMode="auto">
          <a:xfrm>
            <a:off x="9404350" y="6540500"/>
            <a:ext cx="504825" cy="307975"/>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9FA2AD36-3B13-4AEE-B3DF-E8245FD957D5}" type="slidenum">
              <a:rPr lang="ja-JP" altLang="en-US" sz="1400"/>
              <a:pPr eaLnBrk="1" hangingPunct="1">
                <a:spcBef>
                  <a:spcPct val="50000"/>
                </a:spcBef>
                <a:buFont typeface="Wingdings" panose="05000000000000000000" pitchFamily="2" charset="2"/>
                <a:buNone/>
              </a:pPr>
              <a:t>‹#›</a:t>
            </a:fld>
            <a:endParaRPr lang="en-US" altLang="ja-JP" sz="1400"/>
          </a:p>
        </p:txBody>
      </p:sp>
      <p:sp>
        <p:nvSpPr>
          <p:cNvPr id="2" name="Text Box 4"/>
          <p:cNvSpPr txBox="1">
            <a:spLocks noChangeArrowheads="1"/>
          </p:cNvSpPr>
          <p:nvPr userDrawn="1"/>
        </p:nvSpPr>
        <p:spPr bwMode="auto">
          <a:xfrm>
            <a:off x="9139694" y="76017"/>
            <a:ext cx="529311" cy="246221"/>
          </a:xfrm>
          <a:prstGeom prst="rect">
            <a:avLst/>
          </a:prstGeom>
          <a:solidFill>
            <a:schemeClr val="bg1"/>
          </a:solidFill>
          <a:ln w="28575">
            <a:solidFill>
              <a:srgbClr val="0000FF"/>
            </a:solidFill>
            <a:miter lim="800000"/>
            <a:headEnd/>
            <a:tailEnd/>
          </a:ln>
        </p:spPr>
        <p:txBody>
          <a:bodyPr wrap="none">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t>様式２</a:t>
            </a:r>
          </a:p>
        </p:txBody>
      </p:sp>
    </p:spTree>
    <p:extLst>
      <p:ext uri="{BB962C8B-B14F-4D97-AF65-F5344CB8AC3E}">
        <p14:creationId xmlns:p14="http://schemas.microsoft.com/office/powerpoint/2010/main" val="137762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1600200"/>
            <a:ext cx="8913813"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70750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7263"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76281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8"/>
            <a:ext cx="8913813" cy="5851525"/>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68583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95300" y="1600200"/>
            <a:ext cx="8913813" cy="4525963"/>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785108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18512"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2464047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0"/>
            <a:ext cx="4379913"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7613"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18307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0788"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0788"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0084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851598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8186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1913"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509253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20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2012"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847368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a:off x="0" y="765175"/>
            <a:ext cx="9906000" cy="0"/>
          </a:xfrm>
          <a:prstGeom prst="line">
            <a:avLst/>
          </a:prstGeom>
          <a:noFill/>
          <a:ln w="127000" cmpd="thickThin">
            <a:solidFill>
              <a:srgbClr val="000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7" name="Text Box 3"/>
          <p:cNvSpPr txBox="1">
            <a:spLocks noChangeArrowheads="1"/>
          </p:cNvSpPr>
          <p:nvPr userDrawn="1"/>
        </p:nvSpPr>
        <p:spPr bwMode="auto">
          <a:xfrm>
            <a:off x="9404350" y="6540500"/>
            <a:ext cx="504825" cy="307975"/>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CBDDFB01-BB9C-4F11-9640-E97680B44605}" type="slidenum">
              <a:rPr lang="ja-JP" altLang="en-US" sz="1400"/>
              <a:pPr eaLnBrk="1" hangingPunct="1">
                <a:spcBef>
                  <a:spcPct val="50000"/>
                </a:spcBef>
                <a:buFont typeface="Wingdings" panose="05000000000000000000" pitchFamily="2" charset="2"/>
                <a:buNone/>
              </a:pPr>
              <a:t>‹#›</a:t>
            </a:fld>
            <a:endParaRPr lang="en-US" altLang="ja-JP" sz="1400"/>
          </a:p>
        </p:txBody>
      </p:sp>
    </p:spTree>
  </p:cSld>
  <p:clrMap bg1="lt1" tx1="dk1" bg2="lt2" tx2="dk2" accent1="accent1" accent2="accent2" accent3="accent3" accent4="accent4" accent5="accent5" accent6="accent6" hlink="hlink" folHlink="folHlink"/>
  <p:sldLayoutIdLst>
    <p:sldLayoutId id="2147484271" r:id="rId1"/>
    <p:sldLayoutId id="2147484260" r:id="rId2"/>
    <p:sldLayoutId id="2147484261" r:id="rId3"/>
    <p:sldLayoutId id="2147484262" r:id="rId4"/>
    <p:sldLayoutId id="2147484263" r:id="rId5"/>
    <p:sldLayoutId id="2147484264" r:id="rId6"/>
    <p:sldLayoutId id="2147484265" r:id="rId7"/>
    <p:sldLayoutId id="2147484266" r:id="rId8"/>
    <p:sldLayoutId id="2147484267" r:id="rId9"/>
    <p:sldLayoutId id="2147484268" r:id="rId10"/>
    <p:sldLayoutId id="2147484269" r:id="rId11"/>
    <p:sldLayoutId id="214748427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50" charset="-128"/>
        </a:defRPr>
      </a:lvl2pPr>
      <a:lvl3pPr algn="ctr" rtl="0" eaLnBrk="0" fontAlgn="base" hangingPunct="0">
        <a:spcBef>
          <a:spcPct val="0"/>
        </a:spcBef>
        <a:spcAft>
          <a:spcPct val="0"/>
        </a:spcAft>
        <a:defRPr sz="4400">
          <a:solidFill>
            <a:schemeClr val="tx2"/>
          </a:solidFill>
          <a:latin typeface="Arial" charset="0"/>
          <a:ea typeface="ＭＳ Ｐゴシック" pitchFamily="50" charset="-128"/>
        </a:defRPr>
      </a:lvl3pPr>
      <a:lvl4pPr algn="ctr" rtl="0" eaLnBrk="0" fontAlgn="base" hangingPunct="0">
        <a:spcBef>
          <a:spcPct val="0"/>
        </a:spcBef>
        <a:spcAft>
          <a:spcPct val="0"/>
        </a:spcAft>
        <a:defRPr sz="4400">
          <a:solidFill>
            <a:schemeClr val="tx2"/>
          </a:solidFill>
          <a:latin typeface="Arial" charset="0"/>
          <a:ea typeface="ＭＳ Ｐゴシック" pitchFamily="50" charset="-128"/>
        </a:defRPr>
      </a:lvl4pPr>
      <a:lvl5pPr algn="ctr" rtl="0" eaLnBrk="0" fontAlgn="base" hangingPunct="0">
        <a:spcBef>
          <a:spcPct val="0"/>
        </a:spcBef>
        <a:spcAft>
          <a:spcPct val="0"/>
        </a:spcAft>
        <a:defRPr sz="4400">
          <a:solidFill>
            <a:schemeClr val="tx2"/>
          </a:solidFill>
          <a:latin typeface="Arial" charset="0"/>
          <a:ea typeface="ＭＳ Ｐゴシック" pitchFamily="50" charset="-128"/>
        </a:defRPr>
      </a:lvl5pPr>
      <a:lvl6pPr marL="457200" algn="ctr" rtl="0" fontAlgn="base">
        <a:spcBef>
          <a:spcPct val="0"/>
        </a:spcBef>
        <a:spcAft>
          <a:spcPct val="0"/>
        </a:spcAft>
        <a:defRPr sz="4400">
          <a:solidFill>
            <a:schemeClr val="tx2"/>
          </a:solidFill>
          <a:latin typeface="Arial" charset="0"/>
          <a:ea typeface="ＭＳ Ｐゴシック" pitchFamily="50" charset="-128"/>
        </a:defRPr>
      </a:lvl6pPr>
      <a:lvl7pPr marL="914400" algn="ctr" rtl="0" fontAlgn="base">
        <a:spcBef>
          <a:spcPct val="0"/>
        </a:spcBef>
        <a:spcAft>
          <a:spcPct val="0"/>
        </a:spcAft>
        <a:defRPr sz="4400">
          <a:solidFill>
            <a:schemeClr val="tx2"/>
          </a:solidFill>
          <a:latin typeface="Arial" charset="0"/>
          <a:ea typeface="ＭＳ Ｐゴシック" pitchFamily="50" charset="-128"/>
        </a:defRPr>
      </a:lvl7pPr>
      <a:lvl8pPr marL="1371600" algn="ctr" rtl="0" fontAlgn="base">
        <a:spcBef>
          <a:spcPct val="0"/>
        </a:spcBef>
        <a:spcAft>
          <a:spcPct val="0"/>
        </a:spcAft>
        <a:defRPr sz="4400">
          <a:solidFill>
            <a:schemeClr val="tx2"/>
          </a:solidFill>
          <a:latin typeface="Arial" charset="0"/>
          <a:ea typeface="ＭＳ Ｐゴシック" pitchFamily="50" charset="-128"/>
        </a:defRPr>
      </a:lvl8pPr>
      <a:lvl9pPr marL="1828800" algn="ctr" rtl="0" fontAlgn="base">
        <a:spcBef>
          <a:spcPct val="0"/>
        </a:spcBef>
        <a:spcAft>
          <a:spcPct val="0"/>
        </a:spcAft>
        <a:defRPr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Group 75"/>
          <p:cNvGraphicFramePr>
            <a:graphicFrameLocks noGrp="1"/>
          </p:cNvGraphicFramePr>
          <p:nvPr>
            <p:extLst>
              <p:ext uri="{D42A27DB-BD31-4B8C-83A1-F6EECF244321}">
                <p14:modId xmlns:p14="http://schemas.microsoft.com/office/powerpoint/2010/main" val="30189700"/>
              </p:ext>
            </p:extLst>
          </p:nvPr>
        </p:nvGraphicFramePr>
        <p:xfrm>
          <a:off x="271686" y="1460160"/>
          <a:ext cx="9361040" cy="5104082"/>
        </p:xfrm>
        <a:graphic>
          <a:graphicData uri="http://schemas.openxmlformats.org/drawingml/2006/table">
            <a:tbl>
              <a:tblPr>
                <a:tableStyleId>{616DA210-FB5B-4158-B5E0-FEB733F419BA}</a:tableStyleId>
              </a:tblPr>
              <a:tblGrid>
                <a:gridCol w="2755449">
                  <a:extLst>
                    <a:ext uri="{9D8B030D-6E8A-4147-A177-3AD203B41FA5}">
                      <a16:colId xmlns:a16="http://schemas.microsoft.com/office/drawing/2014/main" val="20000"/>
                    </a:ext>
                  </a:extLst>
                </a:gridCol>
                <a:gridCol w="2645151">
                  <a:extLst>
                    <a:ext uri="{9D8B030D-6E8A-4147-A177-3AD203B41FA5}">
                      <a16:colId xmlns:a16="http://schemas.microsoft.com/office/drawing/2014/main" val="20001"/>
                    </a:ext>
                  </a:extLst>
                </a:gridCol>
                <a:gridCol w="2016224">
                  <a:extLst>
                    <a:ext uri="{9D8B030D-6E8A-4147-A177-3AD203B41FA5}">
                      <a16:colId xmlns:a16="http://schemas.microsoft.com/office/drawing/2014/main" val="2155113889"/>
                    </a:ext>
                  </a:extLst>
                </a:gridCol>
                <a:gridCol w="1944216">
                  <a:extLst>
                    <a:ext uri="{9D8B030D-6E8A-4147-A177-3AD203B41FA5}">
                      <a16:colId xmlns:a16="http://schemas.microsoft.com/office/drawing/2014/main" val="3111075094"/>
                    </a:ext>
                  </a:extLst>
                </a:gridCol>
              </a:tblGrid>
              <a:tr h="3418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a:ln>
                            <a:noFill/>
                          </a:ln>
                          <a:effectLst/>
                          <a:latin typeface="HGPｺﾞｼｯｸM" pitchFamily="50" charset="-128"/>
                          <a:ea typeface="HGPｺﾞｼｯｸM" pitchFamily="50" charset="-128"/>
                        </a:rPr>
                        <a:t>事業名：</a:t>
                      </a:r>
                      <a:endParaRPr kumimoji="0" lang="ja-JP" altLang="en-US" sz="1400" b="0" i="0" u="none" strike="noStrike" cap="none" normalizeH="0" baseline="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3418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a:ln>
                            <a:noFill/>
                          </a:ln>
                          <a:effectLst/>
                          <a:latin typeface="HGPｺﾞｼｯｸM" pitchFamily="50" charset="-128"/>
                          <a:ea typeface="HGPｺﾞｼｯｸM" pitchFamily="50" charset="-128"/>
                        </a:rPr>
                        <a:t>代表団体名：</a:t>
                      </a:r>
                      <a:endParaRPr kumimoji="0" lang="ja-JP" altLang="en-US" sz="1400" b="0" i="0" u="none" strike="noStrike" cap="none" normalizeH="0" baseline="0">
                        <a:ln>
                          <a:noFill/>
                        </a:ln>
                        <a:solidFill>
                          <a:srgbClr val="FF0000"/>
                        </a:solidFill>
                        <a:effectLst/>
                        <a:latin typeface="HGPｺﾞｼｯｸM" pitchFamily="50" charset="-128"/>
                        <a:ea typeface="HGPｺﾞｼｯｸM" pitchFamily="50" charset="-128"/>
                      </a:endParaRP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418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a:ln>
                            <a:noFill/>
                          </a:ln>
                          <a:effectLst/>
                          <a:latin typeface="HGPｺﾞｼｯｸM" pitchFamily="50" charset="-128"/>
                          <a:ea typeface="HGPｺﾞｼｯｸM" pitchFamily="50" charset="-128"/>
                        </a:rPr>
                        <a:t>参加団体：</a:t>
                      </a:r>
                      <a:endParaRPr kumimoji="0" lang="ja-JP" altLang="en-US" sz="1400" b="0" i="0" u="none" strike="noStrike" cap="none" normalizeH="0" baseline="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3418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a:ln>
                            <a:noFill/>
                          </a:ln>
                          <a:effectLst/>
                          <a:latin typeface="HGPｺﾞｼｯｸM" pitchFamily="50" charset="-128"/>
                          <a:ea typeface="HGPｺﾞｼｯｸM" pitchFamily="50" charset="-128"/>
                        </a:rPr>
                        <a:t>協力団体：</a:t>
                      </a:r>
                      <a:endParaRPr kumimoji="0" lang="ja-JP" altLang="en-US" sz="1400" b="0" i="0" u="none" strike="noStrike" cap="none" normalizeH="0" baseline="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34186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u="none" strike="noStrike" cap="none" normalizeH="0" baseline="0">
                          <a:ln>
                            <a:noFill/>
                          </a:ln>
                          <a:effectLst/>
                          <a:latin typeface="HGPｺﾞｼｯｸM" pitchFamily="50" charset="-128"/>
                          <a:ea typeface="HGPｺﾞｼｯｸM" pitchFamily="50" charset="-128"/>
                        </a:rPr>
                        <a:t>事業費（補助対象経費）：</a:t>
                      </a:r>
                      <a:endParaRPr kumimoji="0" lang="ja-JP" altLang="en-US" sz="1400" b="0" i="0" u="none" strike="noStrike" cap="none" normalizeH="0" baseline="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66867747"/>
                  </a:ext>
                </a:extLst>
              </a:tr>
              <a:tr h="3418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提供を予定している事業者数：</a:t>
                      </a: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3418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HGPｺﾞｼｯｸM" pitchFamily="50" charset="-128"/>
                          <a:ea typeface="HGPｺﾞｼｯｸM" pitchFamily="50" charset="-128"/>
                        </a:rPr>
                        <a:t>提供するサービス名：</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hMerge="1">
                  <a:txBody>
                    <a:bodyPr/>
                    <a:lstStyle/>
                    <a:p>
                      <a:endParaRPr/>
                    </a:p>
                  </a:txBody>
                  <a:tcPr marT="45701" marB="45701" anchor="ctr" horzOverflow="overflow"/>
                </a:tc>
                <a:tc hMerge="1">
                  <a:txBody>
                    <a:bodyPr/>
                    <a:lstStyle/>
                    <a:p>
                      <a:endParaRPr dirty="0"/>
                    </a:p>
                  </a:txBody>
                  <a:tcPr marT="45701" marB="45701" anchor="ctr" horzOverflow="overflow"/>
                </a:tc>
                <a:extLst>
                  <a:ext uri="{0D108BD9-81ED-4DB2-BD59-A6C34878D82A}">
                    <a16:rowId xmlns:a16="http://schemas.microsoft.com/office/drawing/2014/main" val="378108189"/>
                  </a:ext>
                </a:extLst>
              </a:tr>
              <a:tr h="21298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提供するサービスの類型：</a:t>
                      </a:r>
                    </a:p>
                  </a:txBody>
                  <a:tcPr marT="45701" marB="45701" anchor="ctr" horzOverflow="overflow"/>
                </a:tc>
                <a:tc gridSpan="3">
                  <a:txBody>
                    <a:bodyPr/>
                    <a:lstStyle/>
                    <a:p>
                      <a:pPr marL="177800" marR="0" lvl="0" indent="-177800" algn="l" defTabSz="914400" rtl="0" eaLnBrk="1" fontAlgn="base" latinLnBrk="0" hangingPunct="1">
                        <a:lnSpc>
                          <a:spcPts val="2200"/>
                        </a:lnSpc>
                        <a:spcBef>
                          <a:spcPct val="20000"/>
                        </a:spcBef>
                        <a:spcAft>
                          <a:spcPct val="0"/>
                        </a:spcAft>
                        <a:buClrTx/>
                        <a:buSzTx/>
                        <a:buFont typeface="+mj-lt"/>
                        <a:buAutoNum type="arabicPeriod"/>
                        <a:tabLst/>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認知行動療法やマインドフルネス等の心理学の理論を取り入れたデジタルサービス</a:t>
                      </a:r>
                      <a:endParaRPr kumimoji="0" lang="en-US" altLang="ja-JP" sz="700" b="0" i="0" u="none" strike="noStrike" cap="none" normalizeH="0" baseline="0" dirty="0">
                        <a:ln>
                          <a:noFill/>
                        </a:ln>
                        <a:solidFill>
                          <a:schemeClr val="tx1"/>
                        </a:solidFill>
                        <a:effectLst/>
                        <a:latin typeface="HGPｺﾞｼｯｸM" pitchFamily="50" charset="-128"/>
                        <a:ea typeface="HGPｺﾞｼｯｸM" pitchFamily="50" charset="-128"/>
                      </a:endParaRPr>
                    </a:p>
                    <a:p>
                      <a:pPr marL="177800" marR="0" lvl="0" indent="-177800" algn="l" defTabSz="914400" rtl="0" eaLnBrk="1" fontAlgn="base" latinLnBrk="0" hangingPunct="1">
                        <a:lnSpc>
                          <a:spcPts val="2200"/>
                        </a:lnSpc>
                        <a:spcBef>
                          <a:spcPct val="20000"/>
                        </a:spcBef>
                        <a:spcAft>
                          <a:spcPct val="0"/>
                        </a:spcAft>
                        <a:buClrTx/>
                        <a:buSzTx/>
                        <a:buFont typeface="+mj-lt"/>
                        <a:buAutoNum type="arabicPeriod"/>
                        <a:tabLst/>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サーベイや生体情報等を活用して心の健康に関する組織や個人の状態を把握し改善するデジタルサービス</a:t>
                      </a:r>
                      <a:endParaRPr kumimoji="0" lang="en-US" altLang="ja-JP" sz="1200" b="0" i="0" u="none" strike="noStrike" cap="none" normalizeH="0" baseline="0" dirty="0">
                        <a:ln>
                          <a:noFill/>
                        </a:ln>
                        <a:solidFill>
                          <a:schemeClr val="tx1"/>
                        </a:solidFill>
                        <a:effectLst/>
                        <a:latin typeface="HGPｺﾞｼｯｸM" pitchFamily="50" charset="-128"/>
                        <a:ea typeface="HGPｺﾞｼｯｸM" pitchFamily="50" charset="-128"/>
                      </a:endParaRPr>
                    </a:p>
                    <a:p>
                      <a:pPr marL="177800" marR="0" lvl="0" indent="-177800" algn="l" defTabSz="914400" rtl="0" eaLnBrk="1" fontAlgn="base" latinLnBrk="0" hangingPunct="1">
                        <a:lnSpc>
                          <a:spcPts val="2200"/>
                        </a:lnSpc>
                        <a:spcBef>
                          <a:spcPct val="20000"/>
                        </a:spcBef>
                        <a:spcAft>
                          <a:spcPct val="0"/>
                        </a:spcAft>
                        <a:buClrTx/>
                        <a:buSzTx/>
                        <a:buFont typeface="+mj-lt"/>
                        <a:buAutoNum type="arabicPeriod"/>
                        <a:tabLst/>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チャットボットや</a:t>
                      </a:r>
                      <a:r>
                        <a:rPr kumimoji="0" lang="en-US" altLang="ja-JP" sz="1400" b="0" i="0" u="none" strike="noStrike" cap="none" normalizeH="0" baseline="0" dirty="0">
                          <a:ln>
                            <a:noFill/>
                          </a:ln>
                          <a:solidFill>
                            <a:schemeClr val="tx1"/>
                          </a:solidFill>
                          <a:effectLst/>
                          <a:latin typeface="HGPｺﾞｼｯｸM" pitchFamily="50" charset="-128"/>
                          <a:ea typeface="HGPｺﾞｼｯｸM" pitchFamily="50" charset="-128"/>
                        </a:rPr>
                        <a:t>VR</a:t>
                      </a: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技術を活用したカウンセリングサービス</a:t>
                      </a:r>
                      <a:endParaRPr kumimoji="0" lang="en-US" altLang="ja-JP" sz="1400" b="0" i="0" u="none" strike="noStrike" cap="none" normalizeH="0" baseline="0" dirty="0">
                        <a:ln>
                          <a:noFill/>
                        </a:ln>
                        <a:solidFill>
                          <a:schemeClr val="tx1"/>
                        </a:solidFill>
                        <a:effectLst/>
                        <a:latin typeface="HGPｺﾞｼｯｸM" pitchFamily="50" charset="-128"/>
                        <a:ea typeface="HGPｺﾞｼｯｸM" pitchFamily="50" charset="-128"/>
                      </a:endParaRPr>
                    </a:p>
                    <a:p>
                      <a:pPr marL="177800" marR="0" lvl="0" indent="-177800" algn="l" defTabSz="914400" rtl="0" eaLnBrk="1" fontAlgn="base" latinLnBrk="0" hangingPunct="1">
                        <a:lnSpc>
                          <a:spcPts val="2200"/>
                        </a:lnSpc>
                        <a:spcBef>
                          <a:spcPct val="20000"/>
                        </a:spcBef>
                        <a:spcAft>
                          <a:spcPct val="0"/>
                        </a:spcAft>
                        <a:buClrTx/>
                        <a:buSzTx/>
                        <a:buFont typeface="+mj-lt"/>
                        <a:buAutoNum type="arabicPeriod"/>
                        <a:tabLst/>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これらのデジタルサービス等を活用した職域向けのメンタルヘルスサービス</a:t>
                      </a:r>
                      <a:endParaRPr kumimoji="0" lang="en-US" altLang="ja-JP" sz="1400" b="0" i="0" u="none" strike="noStrike" cap="none" normalizeH="0" baseline="0" dirty="0">
                        <a:ln>
                          <a:noFill/>
                        </a:ln>
                        <a:solidFill>
                          <a:schemeClr val="tx1"/>
                        </a:solidFill>
                        <a:effectLst/>
                        <a:latin typeface="HGPｺﾞｼｯｸM" pitchFamily="50" charset="-128"/>
                        <a:ea typeface="HGPｺﾞｼｯｸM" pitchFamily="50" charset="-128"/>
                      </a:endParaRPr>
                    </a:p>
                    <a:p>
                      <a:pPr marL="177800" marR="0" lvl="0" indent="-177800" algn="l" defTabSz="914400" rtl="0" eaLnBrk="1" fontAlgn="base" latinLnBrk="0" hangingPunct="1">
                        <a:lnSpc>
                          <a:spcPts val="2200"/>
                        </a:lnSpc>
                        <a:spcBef>
                          <a:spcPct val="20000"/>
                        </a:spcBef>
                        <a:spcAft>
                          <a:spcPct val="0"/>
                        </a:spcAft>
                        <a:buClrTx/>
                        <a:buSzTx/>
                        <a:buFont typeface="+mj-lt"/>
                        <a:buAutoNum type="arabicPeriod"/>
                        <a:tabLst/>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その他のサービス</a:t>
                      </a: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3894859"/>
                  </a:ext>
                </a:extLst>
              </a:tr>
              <a:tr h="581200">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dirty="0">
                          <a:latin typeface="HGPｺﾞｼｯｸM" panose="020B0600000000000000" pitchFamily="50" charset="-128"/>
                          <a:ea typeface="HGPｺﾞｼｯｸM" panose="020B0600000000000000" pitchFamily="50" charset="-128"/>
                        </a:rPr>
                        <a:t>ウェルココ</a:t>
                      </a:r>
                      <a:r>
                        <a:rPr kumimoji="1" lang="en-US" altLang="ja-JP" sz="1400" dirty="0">
                          <a:latin typeface="HGPｺﾞｼｯｸM" panose="020B0600000000000000" pitchFamily="50" charset="-128"/>
                          <a:ea typeface="HGPｺﾞｼｯｸM" panose="020B0600000000000000" pitchFamily="50" charset="-128"/>
                        </a:rPr>
                        <a:t>α</a:t>
                      </a:r>
                      <a:r>
                        <a:rPr kumimoji="1" lang="ja-JP" altLang="en-US" sz="1400" dirty="0">
                          <a:latin typeface="HGPｺﾞｼｯｸM" panose="020B0600000000000000" pitchFamily="50" charset="-128"/>
                          <a:ea typeface="HGPｺﾞｼｯｸM" panose="020B0600000000000000" pitchFamily="50" charset="-128"/>
                        </a:rPr>
                        <a:t>版への情報登録の有無：</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あり／なし</a:t>
                      </a:r>
                    </a:p>
                  </a:txBody>
                  <a:tcPr marT="45701" marB="45701" anchor="ctr" horzOverflow="overflow"/>
                </a:tc>
                <a:tc>
                  <a:txBody>
                    <a:bodyPr/>
                    <a:lstStyle/>
                    <a:p>
                      <a:r>
                        <a:rPr kumimoji="1" lang="ja-JP" altLang="en-US" sz="1400" dirty="0">
                          <a:solidFill>
                            <a:schemeClr val="tx1"/>
                          </a:solidFill>
                          <a:latin typeface="HGPｺﾞｼｯｸM" panose="020B0600000000000000" pitchFamily="50" charset="-128"/>
                          <a:ea typeface="HGPｺﾞｼｯｸM" panose="020B0600000000000000" pitchFamily="50" charset="-128"/>
                        </a:rPr>
                        <a:t>効果の証明様式（別紙）有無：</a:t>
                      </a: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あり／なし</a:t>
                      </a:r>
                    </a:p>
                  </a:txBody>
                  <a:tcPr marT="45701" marB="45701" anchor="ctr" horzOverflow="overflow"/>
                </a:tc>
                <a:extLst>
                  <a:ext uri="{0D108BD9-81ED-4DB2-BD59-A6C34878D82A}">
                    <a16:rowId xmlns:a16="http://schemas.microsoft.com/office/drawing/2014/main" val="1000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9D4219-D0F5-C7CB-E4BD-7CCFE01CB237}"/>
            </a:ext>
          </a:extLst>
        </p:cNvPr>
        <p:cNvGrpSpPr/>
        <p:nvPr/>
      </p:nvGrpSpPr>
      <p:grpSpPr>
        <a:xfrm>
          <a:off x="0" y="0"/>
          <a:ext cx="0" cy="0"/>
          <a:chOff x="0" y="0"/>
          <a:chExt cx="0" cy="0"/>
        </a:xfrm>
      </p:grpSpPr>
      <p:sp>
        <p:nvSpPr>
          <p:cNvPr id="15365" name="Rectangle 71">
            <a:extLst>
              <a:ext uri="{FF2B5EF4-FFF2-40B4-BE49-F238E27FC236}">
                <a16:creationId xmlns:a16="http://schemas.microsoft.com/office/drawing/2014/main" id="{C840D68B-06D4-0C2B-FCE2-B70DBA48BDEE}"/>
              </a:ext>
            </a:extLst>
          </p:cNvPr>
          <p:cNvSpPr>
            <a:spLocks noChangeArrowheads="1"/>
          </p:cNvSpPr>
          <p:nvPr/>
        </p:nvSpPr>
        <p:spPr bwMode="auto">
          <a:xfrm>
            <a:off x="128588" y="980729"/>
            <a:ext cx="9648825" cy="561851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charset="-128"/>
                <a:ea typeface="ＭＳ Ｐゴシック" charset="-128"/>
              </a:defRPr>
            </a:lvl1pPr>
            <a:lvl2pPr marL="622300" indent="-16510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lvl="1" algn="l" eaLnBrk="1" hangingPunct="1">
              <a:spcBef>
                <a:spcPct val="30000"/>
              </a:spcBef>
              <a:buFontTx/>
              <a:buChar char="•"/>
              <a:defRPr/>
            </a:pPr>
            <a:endParaRPr kumimoji="1" lang="ja-JP" altLang="en-US" sz="1400" dirty="0"/>
          </a:p>
        </p:txBody>
      </p:sp>
      <p:sp>
        <p:nvSpPr>
          <p:cNvPr id="44" name="Text Box 2">
            <a:extLst>
              <a:ext uri="{FF2B5EF4-FFF2-40B4-BE49-F238E27FC236}">
                <a16:creationId xmlns:a16="http://schemas.microsoft.com/office/drawing/2014/main" id="{2B974BF2-55D6-782B-026A-3C8F2447D196}"/>
              </a:ext>
            </a:extLst>
          </p:cNvPr>
          <p:cNvSpPr txBox="1">
            <a:spLocks noChangeArrowheads="1"/>
          </p:cNvSpPr>
          <p:nvPr/>
        </p:nvSpPr>
        <p:spPr bwMode="auto">
          <a:xfrm>
            <a:off x="0" y="79604"/>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＜事業の詳細＞ ３．補助事業実施体制</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　　①実施体制</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758769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EB6140-CC7C-D17C-6DF4-7623C7A1CE36}"/>
            </a:ext>
          </a:extLst>
        </p:cNvPr>
        <p:cNvGrpSpPr/>
        <p:nvPr/>
      </p:nvGrpSpPr>
      <p:grpSpPr>
        <a:xfrm>
          <a:off x="0" y="0"/>
          <a:ext cx="0" cy="0"/>
          <a:chOff x="0" y="0"/>
          <a:chExt cx="0" cy="0"/>
        </a:xfrm>
      </p:grpSpPr>
      <p:sp>
        <p:nvSpPr>
          <p:cNvPr id="15365" name="Rectangle 71">
            <a:extLst>
              <a:ext uri="{FF2B5EF4-FFF2-40B4-BE49-F238E27FC236}">
                <a16:creationId xmlns:a16="http://schemas.microsoft.com/office/drawing/2014/main" id="{3CB451E7-D988-CBCB-2D3F-73BB13E120AB}"/>
              </a:ext>
            </a:extLst>
          </p:cNvPr>
          <p:cNvSpPr>
            <a:spLocks noChangeArrowheads="1"/>
          </p:cNvSpPr>
          <p:nvPr/>
        </p:nvSpPr>
        <p:spPr bwMode="auto">
          <a:xfrm>
            <a:off x="128588" y="980729"/>
            <a:ext cx="9648825" cy="561851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charset="-128"/>
                <a:ea typeface="ＭＳ Ｐゴシック" charset="-128"/>
              </a:defRPr>
            </a:lvl1pPr>
            <a:lvl2pPr marL="622300" indent="-16510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01600" indent="0" algn="l" eaLnBrk="1" hangingPunct="1">
              <a:spcBef>
                <a:spcPct val="30000"/>
              </a:spcBef>
              <a:defRPr/>
            </a:pPr>
            <a:endParaRPr kumimoji="1" lang="ja-JP" altLang="en-US" sz="1400" dirty="0">
              <a:solidFill>
                <a:srgbClr val="FF0000"/>
              </a:solidFill>
            </a:endParaRPr>
          </a:p>
        </p:txBody>
      </p:sp>
      <p:sp>
        <p:nvSpPr>
          <p:cNvPr id="44" name="Text Box 2">
            <a:extLst>
              <a:ext uri="{FF2B5EF4-FFF2-40B4-BE49-F238E27FC236}">
                <a16:creationId xmlns:a16="http://schemas.microsoft.com/office/drawing/2014/main" id="{2C3FF1B6-F17B-8A9C-C4D3-445D1FD9141C}"/>
              </a:ext>
            </a:extLst>
          </p:cNvPr>
          <p:cNvSpPr txBox="1">
            <a:spLocks noChangeArrowheads="1"/>
          </p:cNvSpPr>
          <p:nvPr/>
        </p:nvSpPr>
        <p:spPr bwMode="auto">
          <a:xfrm>
            <a:off x="0" y="79604"/>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＜事業の詳細＞ ３．補助事業実施体制</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　　②サービス提供モデル</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81033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Rectangle 5"/>
          <p:cNvSpPr>
            <a:spLocks noChangeArrowheads="1"/>
          </p:cNvSpPr>
          <p:nvPr/>
        </p:nvSpPr>
        <p:spPr bwMode="auto">
          <a:xfrm>
            <a:off x="242206" y="1361338"/>
            <a:ext cx="2958794" cy="520096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endParaRPr kumimoji="1" lang="ja-JP" altLang="en-US" sz="1400" dirty="0"/>
          </a:p>
        </p:txBody>
      </p:sp>
      <p:sp>
        <p:nvSpPr>
          <p:cNvPr id="70" name="Rectangle 5"/>
          <p:cNvSpPr>
            <a:spLocks noChangeArrowheads="1"/>
          </p:cNvSpPr>
          <p:nvPr/>
        </p:nvSpPr>
        <p:spPr bwMode="auto">
          <a:xfrm>
            <a:off x="3482567" y="1361338"/>
            <a:ext cx="2958794" cy="520096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endParaRPr kumimoji="1" lang="ja-JP" altLang="en-US" sz="1400" dirty="0"/>
          </a:p>
        </p:txBody>
      </p:sp>
      <p:sp>
        <p:nvSpPr>
          <p:cNvPr id="71" name="Rectangle 5"/>
          <p:cNvSpPr>
            <a:spLocks noChangeArrowheads="1"/>
          </p:cNvSpPr>
          <p:nvPr/>
        </p:nvSpPr>
        <p:spPr bwMode="auto">
          <a:xfrm>
            <a:off x="6722928" y="1361338"/>
            <a:ext cx="2958794" cy="520096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endParaRPr kumimoji="1" lang="ja-JP" altLang="en-US" sz="1400" dirty="0"/>
          </a:p>
        </p:txBody>
      </p:sp>
      <p:sp>
        <p:nvSpPr>
          <p:cNvPr id="2" name="二等辺三角形 1"/>
          <p:cNvSpPr/>
          <p:nvPr/>
        </p:nvSpPr>
        <p:spPr bwMode="auto">
          <a:xfrm rot="5400000">
            <a:off x="2780911" y="4412897"/>
            <a:ext cx="1152129" cy="301410"/>
          </a:xfrm>
          <a:prstGeom prst="triangle">
            <a:avLst/>
          </a:prstGeom>
          <a:solidFill>
            <a:schemeClr val="accent2"/>
          </a:solidFill>
          <a:ln w="9525" cap="flat" cmpd="sng" algn="ctr">
            <a:solidFill>
              <a:schemeClr val="accent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73" name="二等辺三角形 72"/>
          <p:cNvSpPr/>
          <p:nvPr/>
        </p:nvSpPr>
        <p:spPr bwMode="auto">
          <a:xfrm rot="5400000">
            <a:off x="6025635" y="4412898"/>
            <a:ext cx="1152129" cy="301410"/>
          </a:xfrm>
          <a:prstGeom prst="triangle">
            <a:avLst/>
          </a:prstGeom>
          <a:solidFill>
            <a:schemeClr val="accent2"/>
          </a:solidFill>
          <a:ln w="9525" cap="flat" cmpd="sng" algn="ctr">
            <a:solidFill>
              <a:schemeClr val="accent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74" name="Rectangle 5"/>
          <p:cNvSpPr>
            <a:spLocks noChangeArrowheads="1"/>
          </p:cNvSpPr>
          <p:nvPr/>
        </p:nvSpPr>
        <p:spPr bwMode="auto">
          <a:xfrm>
            <a:off x="242206" y="1019776"/>
            <a:ext cx="2958794" cy="34156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400" dirty="0"/>
              <a:t>導入側のニーズ・課題</a:t>
            </a:r>
          </a:p>
        </p:txBody>
      </p:sp>
      <p:sp>
        <p:nvSpPr>
          <p:cNvPr id="75" name="Rectangle 5"/>
          <p:cNvSpPr>
            <a:spLocks noChangeArrowheads="1"/>
          </p:cNvSpPr>
          <p:nvPr/>
        </p:nvSpPr>
        <p:spPr bwMode="auto">
          <a:xfrm>
            <a:off x="3482567" y="1019776"/>
            <a:ext cx="2958794" cy="34156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400" dirty="0"/>
              <a:t>サービス概要</a:t>
            </a:r>
          </a:p>
        </p:txBody>
      </p:sp>
      <p:sp>
        <p:nvSpPr>
          <p:cNvPr id="76" name="Rectangle 5"/>
          <p:cNvSpPr>
            <a:spLocks noChangeArrowheads="1"/>
          </p:cNvSpPr>
          <p:nvPr/>
        </p:nvSpPr>
        <p:spPr bwMode="auto">
          <a:xfrm>
            <a:off x="6722928" y="1019776"/>
            <a:ext cx="2958794" cy="34156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400" dirty="0"/>
              <a:t>実施計画</a:t>
            </a:r>
          </a:p>
        </p:txBody>
      </p:sp>
      <p:sp>
        <p:nvSpPr>
          <p:cNvPr id="78" name="Text Box 2"/>
          <p:cNvSpPr txBox="1">
            <a:spLocks noChangeArrowheads="1"/>
          </p:cNvSpPr>
          <p:nvPr/>
        </p:nvSpPr>
        <p:spPr bwMode="auto">
          <a:xfrm>
            <a:off x="6692" y="41959"/>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＜事業概要＞</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629360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＜事業の詳細＞ １．提供するサービスの特徴・期待される効果</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　　①現状の課題・ニーズとサービスの訴求力</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p:txBody>
      </p:sp>
      <p:sp>
        <p:nvSpPr>
          <p:cNvPr id="6149" name="Rectangle 5"/>
          <p:cNvSpPr>
            <a:spLocks noChangeArrowheads="1"/>
          </p:cNvSpPr>
          <p:nvPr/>
        </p:nvSpPr>
        <p:spPr bwMode="auto">
          <a:xfrm>
            <a:off x="128588" y="980729"/>
            <a:ext cx="9648825" cy="5616623"/>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eaLnBrk="1" hangingPunct="1">
              <a:spcBef>
                <a:spcPct val="30000"/>
              </a:spcBef>
              <a:buFont typeface="Wingdings" pitchFamily="2" charset="2"/>
              <a:buChar char="ü"/>
              <a:defRPr/>
            </a:pPr>
            <a:endParaRPr kumimoji="1" lang="en-US" altLang="ja-JP"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97420E-65B1-E8D2-F639-56F06016F269}"/>
            </a:ext>
          </a:extLst>
        </p:cNvPr>
        <p:cNvGrpSpPr/>
        <p:nvPr/>
      </p:nvGrpSpPr>
      <p:grpSpPr>
        <a:xfrm>
          <a:off x="0" y="0"/>
          <a:ext cx="0" cy="0"/>
          <a:chOff x="0" y="0"/>
          <a:chExt cx="0" cy="0"/>
        </a:xfrm>
      </p:grpSpPr>
      <p:sp>
        <p:nvSpPr>
          <p:cNvPr id="5122" name="Text Box 2">
            <a:extLst>
              <a:ext uri="{FF2B5EF4-FFF2-40B4-BE49-F238E27FC236}">
                <a16:creationId xmlns:a16="http://schemas.microsoft.com/office/drawing/2014/main" id="{D141C501-238B-287F-97DC-E5280F43E146}"/>
              </a:ext>
            </a:extLst>
          </p:cNvPr>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＜事業の詳細＞ １．提供するサービスの特徴・期待される効果</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　　②サービスの内容・機能</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p:txBody>
      </p:sp>
      <p:sp>
        <p:nvSpPr>
          <p:cNvPr id="6149" name="Rectangle 5">
            <a:extLst>
              <a:ext uri="{FF2B5EF4-FFF2-40B4-BE49-F238E27FC236}">
                <a16:creationId xmlns:a16="http://schemas.microsoft.com/office/drawing/2014/main" id="{439BB5EF-74C6-EEEB-BDA3-D2EEC801518E}"/>
              </a:ext>
            </a:extLst>
          </p:cNvPr>
          <p:cNvSpPr>
            <a:spLocks noChangeArrowheads="1"/>
          </p:cNvSpPr>
          <p:nvPr/>
        </p:nvSpPr>
        <p:spPr bwMode="auto">
          <a:xfrm>
            <a:off x="128588" y="980729"/>
            <a:ext cx="9648825" cy="5616623"/>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266700" indent="-266700" algn="l">
              <a:spcBef>
                <a:spcPct val="30000"/>
              </a:spcBef>
              <a:buFont typeface="Wingdings" pitchFamily="2" charset="2"/>
              <a:buChar char="ü"/>
              <a:defRPr/>
            </a:pPr>
            <a:endParaRPr kumimoji="1" lang="en-US" altLang="ja-JP" sz="1400" dirty="0"/>
          </a:p>
        </p:txBody>
      </p:sp>
    </p:spTree>
    <p:extLst>
      <p:ext uri="{BB962C8B-B14F-4D97-AF65-F5344CB8AC3E}">
        <p14:creationId xmlns:p14="http://schemas.microsoft.com/office/powerpoint/2010/main" val="1117933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0BA664-AF4E-BC2E-2F77-AE8A1BFC6890}"/>
            </a:ext>
          </a:extLst>
        </p:cNvPr>
        <p:cNvGrpSpPr/>
        <p:nvPr/>
      </p:nvGrpSpPr>
      <p:grpSpPr>
        <a:xfrm>
          <a:off x="0" y="0"/>
          <a:ext cx="0" cy="0"/>
          <a:chOff x="0" y="0"/>
          <a:chExt cx="0" cy="0"/>
        </a:xfrm>
      </p:grpSpPr>
      <p:sp>
        <p:nvSpPr>
          <p:cNvPr id="5122" name="Text Box 2">
            <a:extLst>
              <a:ext uri="{FF2B5EF4-FFF2-40B4-BE49-F238E27FC236}">
                <a16:creationId xmlns:a16="http://schemas.microsoft.com/office/drawing/2014/main" id="{D605EA8C-1C64-245C-9AD6-5C124CB86F73}"/>
              </a:ext>
            </a:extLst>
          </p:cNvPr>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＜事業の詳細＞ ２．補助事業実施計画</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　　①成果目標</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p:txBody>
      </p:sp>
      <p:sp>
        <p:nvSpPr>
          <p:cNvPr id="6149" name="Rectangle 5">
            <a:extLst>
              <a:ext uri="{FF2B5EF4-FFF2-40B4-BE49-F238E27FC236}">
                <a16:creationId xmlns:a16="http://schemas.microsoft.com/office/drawing/2014/main" id="{EFD74D00-DFED-AF9F-0BD6-9E91269A508D}"/>
              </a:ext>
            </a:extLst>
          </p:cNvPr>
          <p:cNvSpPr>
            <a:spLocks noChangeArrowheads="1"/>
          </p:cNvSpPr>
          <p:nvPr/>
        </p:nvSpPr>
        <p:spPr bwMode="auto">
          <a:xfrm>
            <a:off x="128588" y="980729"/>
            <a:ext cx="9648825" cy="5616623"/>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266700" indent="-266700" algn="l">
              <a:spcBef>
                <a:spcPct val="30000"/>
              </a:spcBef>
              <a:buFont typeface="Wingdings" pitchFamily="2" charset="2"/>
              <a:buChar char="ü"/>
              <a:defRPr/>
            </a:pPr>
            <a:endParaRPr kumimoji="1" lang="en-US" altLang="ja-JP" sz="1400" dirty="0"/>
          </a:p>
        </p:txBody>
      </p:sp>
    </p:spTree>
    <p:extLst>
      <p:ext uri="{BB962C8B-B14F-4D97-AF65-F5344CB8AC3E}">
        <p14:creationId xmlns:p14="http://schemas.microsoft.com/office/powerpoint/2010/main" val="944463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64C0EF-7299-C6B5-5A4A-BA26B8860C1A}"/>
            </a:ext>
          </a:extLst>
        </p:cNvPr>
        <p:cNvGrpSpPr/>
        <p:nvPr/>
      </p:nvGrpSpPr>
      <p:grpSpPr>
        <a:xfrm>
          <a:off x="0" y="0"/>
          <a:ext cx="0" cy="0"/>
          <a:chOff x="0" y="0"/>
          <a:chExt cx="0" cy="0"/>
        </a:xfrm>
      </p:grpSpPr>
      <p:sp>
        <p:nvSpPr>
          <p:cNvPr id="5122" name="Text Box 2">
            <a:extLst>
              <a:ext uri="{FF2B5EF4-FFF2-40B4-BE49-F238E27FC236}">
                <a16:creationId xmlns:a16="http://schemas.microsoft.com/office/drawing/2014/main" id="{7A369100-DD26-CA9E-600F-41648D012DD8}"/>
              </a:ext>
            </a:extLst>
          </p:cNvPr>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２．補助事業実施計画</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②実施事項</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6149" name="Rectangle 5">
            <a:extLst>
              <a:ext uri="{FF2B5EF4-FFF2-40B4-BE49-F238E27FC236}">
                <a16:creationId xmlns:a16="http://schemas.microsoft.com/office/drawing/2014/main" id="{1DD53B90-B2CC-A423-5B8F-60CD45B2A519}"/>
              </a:ext>
            </a:extLst>
          </p:cNvPr>
          <p:cNvSpPr>
            <a:spLocks noChangeArrowheads="1"/>
          </p:cNvSpPr>
          <p:nvPr/>
        </p:nvSpPr>
        <p:spPr bwMode="auto">
          <a:xfrm>
            <a:off x="128588" y="980729"/>
            <a:ext cx="9648825" cy="5616623"/>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387350" indent="-285750" algn="l" eaLnBrk="1" hangingPunct="1">
              <a:spcBef>
                <a:spcPct val="30000"/>
              </a:spcBef>
              <a:buFont typeface="Wingdings" panose="05000000000000000000" pitchFamily="2" charset="2"/>
              <a:buChar char="ü"/>
              <a:defRPr/>
            </a:pPr>
            <a:endParaRPr lang="en-US" altLang="ja-JP" sz="1400" dirty="0">
              <a:latin typeface="+mj-ea"/>
            </a:endParaRPr>
          </a:p>
        </p:txBody>
      </p:sp>
    </p:spTree>
    <p:extLst>
      <p:ext uri="{BB962C8B-B14F-4D97-AF65-F5344CB8AC3E}">
        <p14:creationId xmlns:p14="http://schemas.microsoft.com/office/powerpoint/2010/main" val="490055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BC4FC6-99A6-F6B8-03B1-5DD6C44DB89B}"/>
            </a:ext>
          </a:extLst>
        </p:cNvPr>
        <p:cNvGrpSpPr/>
        <p:nvPr/>
      </p:nvGrpSpPr>
      <p:grpSpPr>
        <a:xfrm>
          <a:off x="0" y="0"/>
          <a:ext cx="0" cy="0"/>
          <a:chOff x="0" y="0"/>
          <a:chExt cx="0" cy="0"/>
        </a:xfrm>
      </p:grpSpPr>
      <p:sp>
        <p:nvSpPr>
          <p:cNvPr id="14341" name="Rectangle 5">
            <a:extLst>
              <a:ext uri="{FF2B5EF4-FFF2-40B4-BE49-F238E27FC236}">
                <a16:creationId xmlns:a16="http://schemas.microsoft.com/office/drawing/2014/main" id="{C9A62442-6573-A271-E813-CBA6B63B69D5}"/>
              </a:ext>
            </a:extLst>
          </p:cNvPr>
          <p:cNvSpPr>
            <a:spLocks noChangeArrowheads="1"/>
          </p:cNvSpPr>
          <p:nvPr/>
        </p:nvSpPr>
        <p:spPr bwMode="auto">
          <a:xfrm>
            <a:off x="128588" y="908721"/>
            <a:ext cx="9648825" cy="568893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charset="-128"/>
                <a:ea typeface="ＭＳ Ｐゴシック" charset="-128"/>
              </a:defRPr>
            </a:lvl1pPr>
            <a:lvl2pPr marL="622300" indent="-16510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387350" indent="-285750" algn="l" eaLnBrk="1" hangingPunct="1">
              <a:spcBef>
                <a:spcPct val="30000"/>
              </a:spcBef>
              <a:buFont typeface="Wingdings" panose="05000000000000000000" pitchFamily="2" charset="2"/>
              <a:buChar char="ü"/>
              <a:defRPr/>
            </a:pPr>
            <a:endParaRPr kumimoji="1" lang="ja-JP" altLang="en-US" sz="1400" dirty="0"/>
          </a:p>
        </p:txBody>
      </p:sp>
      <p:sp>
        <p:nvSpPr>
          <p:cNvPr id="8" name="Text Box 2">
            <a:extLst>
              <a:ext uri="{FF2B5EF4-FFF2-40B4-BE49-F238E27FC236}">
                <a16:creationId xmlns:a16="http://schemas.microsoft.com/office/drawing/2014/main" id="{1F9FBE0E-0195-FBBE-53DD-C68303ABE49C}"/>
              </a:ext>
            </a:extLst>
          </p:cNvPr>
          <p:cNvSpPr txBox="1">
            <a:spLocks noChangeArrowheads="1"/>
          </p:cNvSpPr>
          <p:nvPr/>
        </p:nvSpPr>
        <p:spPr bwMode="auto">
          <a:xfrm>
            <a:off x="6692" y="41959"/>
            <a:ext cx="674571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＜事業の詳細＞ ２．補助事業実施計画</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a:solidFill>
                  <a:srgbClr val="000099"/>
                </a:solidFill>
                <a:latin typeface="HGPｺﾞｼｯｸE" panose="020B0900000000000000" pitchFamily="50" charset="-128"/>
                <a:ea typeface="HGPｺﾞｼｯｸE" panose="020B0900000000000000" pitchFamily="50" charset="-128"/>
              </a:rPr>
              <a:t>　　③スケジュール</a:t>
            </a:r>
            <a:endParaRPr kumimoji="1" lang="en-US" altLang="ja-JP" sz="180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428859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AC2AE7-005B-2F50-A541-9AE90946CE60}"/>
            </a:ext>
          </a:extLst>
        </p:cNvPr>
        <p:cNvGrpSpPr/>
        <p:nvPr/>
      </p:nvGrpSpPr>
      <p:grpSpPr>
        <a:xfrm>
          <a:off x="0" y="0"/>
          <a:ext cx="0" cy="0"/>
          <a:chOff x="0" y="0"/>
          <a:chExt cx="0" cy="0"/>
        </a:xfrm>
      </p:grpSpPr>
      <p:sp>
        <p:nvSpPr>
          <p:cNvPr id="5122" name="Text Box 2">
            <a:extLst>
              <a:ext uri="{FF2B5EF4-FFF2-40B4-BE49-F238E27FC236}">
                <a16:creationId xmlns:a16="http://schemas.microsoft.com/office/drawing/2014/main" id="{57C2AF4E-737B-E735-760D-687C5E33CF14}"/>
              </a:ext>
            </a:extLst>
          </p:cNvPr>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２．補助事業実施計画</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④サービスの効果評価</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6149" name="Rectangle 5">
            <a:extLst>
              <a:ext uri="{FF2B5EF4-FFF2-40B4-BE49-F238E27FC236}">
                <a16:creationId xmlns:a16="http://schemas.microsoft.com/office/drawing/2014/main" id="{F8C995FB-4B12-D400-F337-DC3BE33A2D42}"/>
              </a:ext>
            </a:extLst>
          </p:cNvPr>
          <p:cNvSpPr>
            <a:spLocks noChangeArrowheads="1"/>
          </p:cNvSpPr>
          <p:nvPr/>
        </p:nvSpPr>
        <p:spPr bwMode="auto">
          <a:xfrm>
            <a:off x="128588" y="980729"/>
            <a:ext cx="9648825" cy="5616623"/>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eaLnBrk="1" hangingPunct="1">
              <a:spcBef>
                <a:spcPct val="30000"/>
              </a:spcBef>
              <a:buFont typeface="Wingdings" pitchFamily="2" charset="2"/>
              <a:buChar char="ü"/>
              <a:defRPr/>
            </a:pPr>
            <a:endParaRPr kumimoji="1" lang="en-US" altLang="ja-JP" sz="1400" dirty="0"/>
          </a:p>
        </p:txBody>
      </p:sp>
    </p:spTree>
    <p:extLst>
      <p:ext uri="{BB962C8B-B14F-4D97-AF65-F5344CB8AC3E}">
        <p14:creationId xmlns:p14="http://schemas.microsoft.com/office/powerpoint/2010/main" val="2610873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128588" y="908720"/>
            <a:ext cx="9648825" cy="592705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endParaRPr kumimoji="1" lang="ja-JP" altLang="en-US" sz="1400" dirty="0"/>
          </a:p>
        </p:txBody>
      </p:sp>
      <p:sp>
        <p:nvSpPr>
          <p:cNvPr id="6"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２．補助事業実施計画</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⑤支出計画</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446554755"/>
      </p:ext>
    </p:extLst>
  </p:cSld>
  <p:clrMapOvr>
    <a:masterClrMapping/>
  </p:clrMapOvr>
</p:sld>
</file>

<file path=ppt/theme/theme1.xml><?xml version="1.0" encoding="utf-8"?>
<a:theme xmlns:a="http://schemas.openxmlformats.org/drawingml/2006/main" name="template1">
  <a:themeElements>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53085FB5D0F0A44B99FF087C5386DFA" ma:contentTypeVersion="4" ma:contentTypeDescription="新しいドキュメントを作成します。" ma:contentTypeScope="" ma:versionID="759d91d79756cfc50a7d1f28e98df240">
  <xsd:schema xmlns:xsd="http://www.w3.org/2001/XMLSchema" xmlns:xs="http://www.w3.org/2001/XMLSchema" xmlns:p="http://schemas.microsoft.com/office/2006/metadata/properties" xmlns:ns2="3caf8a46-1684-454c-a395-2c83a5266a1f" targetNamespace="http://schemas.microsoft.com/office/2006/metadata/properties" ma:root="true" ma:fieldsID="ad262db53e887aa03018b2c717074d70" ns2:_="">
    <xsd:import namespace="3caf8a46-1684-454c-a395-2c83a5266a1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af8a46-1684-454c-a395-2c83a5266a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D11E5F0-596E-4559-877C-8FF3C2234F46}">
  <ds:schemaRefs>
    <ds:schemaRef ds:uri="15dd25dd-7edf-44cd-bccf-aee43e23ce25"/>
    <ds:schemaRef ds:uri="d6391fb3-bae1-4a07-94a2-b90f32d14c9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0322DBA-68DC-4E83-85E0-7409B91B689B}">
  <ds:schemaRefs>
    <ds:schemaRef ds:uri="3caf8a46-1684-454c-a395-2c83a5266a1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5D3834A-7BF5-41A7-BE3C-3E14EBD001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300</Words>
  <PresentationFormat>ユーザー設定</PresentationFormat>
  <Paragraphs>50</Paragraphs>
  <Slides>11</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HGPｺﾞｼｯｸE</vt:lpstr>
      <vt:lpstr>HGPｺﾞｼｯｸM</vt:lpstr>
      <vt:lpstr>ＭＳ Ｐゴシック</vt:lpstr>
      <vt:lpstr>Arial</vt:lpstr>
      <vt:lpstr>Wingdings</vt:lpstr>
      <vt:lpstr>template1</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1899-12-30T00:00:00Z</cp:lastPrinted>
  <dcterms:created xsi:type="dcterms:W3CDTF">2006-08-31T19:51:59Z</dcterms:created>
  <dcterms:modified xsi:type="dcterms:W3CDTF">2025-03-26T10:26:25Z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1041-6.4.0.1897</vt:lpwstr>
  </property>
  <property fmtid="{D5CDD505-2E9C-101B-9397-08002B2CF9AE}" pid="3" name="ContentTypeId">
    <vt:lpwstr>0x010100B53085FB5D0F0A44B99FF087C5386DFA</vt:lpwstr>
  </property>
</Properties>
</file>